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54C15-53AA-D7D0-A78A-6127026CC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300950-AB23-0DAE-7A76-195C1F257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4C53D-BDA1-3120-4DD6-00F90F828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88A72-66DB-11CC-7C32-BEBA0803B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BE58F-75D5-56E0-D286-9E655A770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569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1CE72-C3C5-FDC2-F2CF-F2145072C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1002D9-63CB-1096-6646-C0F4BB26C8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94E07-4E70-0FDB-FAF3-401F5835B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1DBF3-6091-E032-C9B0-C53E089C6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8EACC-81A0-0BF2-719A-A97C91225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13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60F736-B064-A0FD-29CF-D37879EE3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3EF16-D301-460B-44CA-F38B6EF502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DFCB5-E9B3-8E35-9FD5-D9556A76F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81BA8-81AB-9A6A-89F4-7486933EE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4E44A-F980-7185-D2D8-6CEE31DB4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43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C3D1-548F-7066-B88C-FCDDBADC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AF9E8-301D-C14D-0E99-2A2494EDC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5D3D0-A043-A5C9-96FA-67AF713D7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4C3A7-53E7-F7E5-9965-93714266F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E29FA-2229-9479-97D6-0984EA926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75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2A912-2736-93C9-0CEF-F09822A4D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A0F35-D7F0-ED98-629A-A4E5A84A11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75CB6-FF95-CEF1-B056-A2001F1C5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1FF50-09DE-0D18-E5CB-46AB76C0F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D9149-791D-2784-134B-A6EE882A8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01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14D5F-D5C4-B84C-AC78-0DB31A9DF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93B47-13FF-ED66-A1C2-16D517490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CCF179-27D4-5375-2D8D-775D12D45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C96F6-7DF6-CA02-18AB-5308001A2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C9CAD-2DD1-61FA-35F6-8A5AFFB96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79C76F-5C7C-543D-83C1-D130F370F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62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7174-D744-5968-FBC9-7D089536A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CFE1D3-B556-FC98-05AF-CDCF8A8DE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203C4-ED95-7EDF-C592-E0CD230B8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E38138-6AD0-581F-23B4-56CF06005E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B5FCC5-5ECB-6006-1802-715E4EF784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E369C9-9689-376B-2040-3FEBCFAA3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0658D4-0A14-5A9D-5166-D4E10A66E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928DC-2CD0-F823-5CC4-DF385BFF4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8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16889-C7D4-EDBA-1635-40DC0140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1BBC2F-9483-B1FA-2A8B-C2C4BC32F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46D6FA-CE9E-E29C-D4C8-8BDDB1343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B268B5-B755-8544-7FBA-42333342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50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CFC004-630B-1894-8D15-7667EE9AB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0193C1-E417-FA3B-C1CE-F6646582B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2D0D6-4EC4-5703-346D-CE73E21DF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5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24346-4562-C4DA-B7EA-6AF441096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1F2F6-4AE3-6402-5E45-FAE741184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ACC8A7-6799-9560-0C01-A90D866AD3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19C07-E582-BE39-54C9-473BBA9F9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5AFE4-C96D-2E49-5A57-5C5C631A9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2D24C-D755-BA52-7AD6-1C93012EB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84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92666-905E-83E4-C941-FBB36618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3DFC71-B8AB-1BF2-8DDA-A2E8A1F6FC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3A6706-D594-17CF-BCFE-A245241EA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63966-3A3B-0264-6C6E-848E58866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C26A2B-6294-80B2-4374-C7E552F4A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D2965-A4BD-C917-96D5-0E9CCF333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10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933F30-3F21-D637-CCE4-3B31490BF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5F3F0B-4279-28EF-1589-F9FE77BB0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C6DE5-7819-C11A-DA34-06E833D3B4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FE6BB-D148-C14A-97BE-638DE920749E}" type="datetimeFigureOut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3FCAE-0C28-98AC-1A00-064BEAF6B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A39FD-83A6-F846-F014-365A21EC1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8F559-43E6-C746-95A1-1B7837E2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75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2CC22-7FF5-72B3-EA9A-5C66D5D2C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17113" y="917060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 b="1" dirty="0"/>
              <a:t>Car Sales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C8B873-BDEC-1125-E2A4-9752454CD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36400" y="5329238"/>
            <a:ext cx="4087305" cy="1341043"/>
          </a:xfrm>
        </p:spPr>
        <p:txBody>
          <a:bodyPr anchor="t">
            <a:normAutofit/>
          </a:bodyPr>
          <a:lstStyle/>
          <a:p>
            <a:pPr algn="l"/>
            <a:r>
              <a:rPr lang="en-US" sz="1400" b="1" dirty="0"/>
              <a:t>Team: Data Camp</a:t>
            </a:r>
          </a:p>
          <a:p>
            <a:pPr algn="l"/>
            <a:r>
              <a:rPr lang="en-US" sz="1400" dirty="0"/>
              <a:t>Shilpa </a:t>
            </a:r>
          </a:p>
          <a:p>
            <a:pPr algn="l"/>
            <a:r>
              <a:rPr lang="en-US" sz="1400" dirty="0"/>
              <a:t>Ramya</a:t>
            </a:r>
          </a:p>
          <a:p>
            <a:pPr algn="l"/>
            <a:r>
              <a:rPr lang="en-US" sz="1400" dirty="0"/>
              <a:t>Shubham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Large car car park from above">
            <a:extLst>
              <a:ext uri="{FF2B5EF4-FFF2-40B4-BE49-F238E27FC236}">
                <a16:creationId xmlns:a16="http://schemas.microsoft.com/office/drawing/2014/main" id="{7208845C-66F0-9AE0-3C9D-D378458AB3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847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23024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CE4C1-D79C-BBFE-5308-95F121258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23D13-7066-DEAC-3587-F28FAA25C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395" y="1825625"/>
            <a:ext cx="10629405" cy="4351338"/>
          </a:xfrm>
        </p:spPr>
        <p:txBody>
          <a:bodyPr>
            <a:normAutofit/>
          </a:bodyPr>
          <a:lstStyle/>
          <a:p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car sales management system dataset includes information about the different cars sold by dealers in a region of different cities. The dataset has been taken from Kaggle and generated mock data on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mockaroo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the purpose of analyzing on how many cars are sold by a dealer in a region. </a:t>
            </a:r>
            <a:b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Through our dataset, for operational databases its managed by the dealership’s sales receptionist to keep a track of sales for different cars based on model, type in a city. When it comes to Analytical database the sam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data can be used by the sales management. 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analysis would help us know which of the top brands a dealer has, and a customer can get a good sale amount on the car.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82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6C86B4-DEDB-2077-97D9-0D32D5B4C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Operational Database (ER Diagram)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52930705-D32C-E199-FE71-87A8A9D97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1319" y="1675227"/>
            <a:ext cx="934936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181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66359-5489-9859-9CB0-37634EB1B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Relational Schema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1E157F5-9738-8425-90E7-34E99A086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657226"/>
            <a:ext cx="7109884" cy="509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41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5D5E5E-F0A9-DD42-7715-AFEB5963A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8" y="671513"/>
            <a:ext cx="10558462" cy="5743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4E4C22-12B7-32E0-6890-D09766AD99F6}"/>
              </a:ext>
            </a:extLst>
          </p:cNvPr>
          <p:cNvSpPr txBox="1"/>
          <p:nvPr/>
        </p:nvSpPr>
        <p:spPr>
          <a:xfrm>
            <a:off x="2956956" y="302181"/>
            <a:ext cx="5462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GUI can perform Insert, Update and Delete</a:t>
            </a:r>
          </a:p>
        </p:txBody>
      </p:sp>
    </p:spTree>
    <p:extLst>
      <p:ext uri="{BB962C8B-B14F-4D97-AF65-F5344CB8AC3E}">
        <p14:creationId xmlns:p14="http://schemas.microsoft.com/office/powerpoint/2010/main" val="716832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DB20F3-01E1-2F66-14CE-008EB9ABC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Analytical Database(Star Schema)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78F4D098-C11C-BAEB-63BB-E53D5C294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7375" y="1675227"/>
            <a:ext cx="8243888" cy="498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896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68BB2-17A9-D50A-38B2-8175C9ED3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109" y="636190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61388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{859EB073-05E3-7445-A87C-8769A416243E}tf10001119</Template>
  <TotalTime>194</TotalTime>
  <Words>168</Words>
  <Application>Microsoft Macintosh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Car Sales Management System</vt:lpstr>
      <vt:lpstr>Objective:</vt:lpstr>
      <vt:lpstr>Operational Database (ER Diagram)</vt:lpstr>
      <vt:lpstr>Relational Schema</vt:lpstr>
      <vt:lpstr>PowerPoint Presentation</vt:lpstr>
      <vt:lpstr>Analytical Database(Star Schema)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Sales Management System</dc:title>
  <dc:creator>Shubham Singh</dc:creator>
  <cp:lastModifiedBy>Shubham Singh</cp:lastModifiedBy>
  <cp:revision>4</cp:revision>
  <dcterms:created xsi:type="dcterms:W3CDTF">2022-12-05T22:34:12Z</dcterms:created>
  <dcterms:modified xsi:type="dcterms:W3CDTF">2022-12-06T01:48:27Z</dcterms:modified>
</cp:coreProperties>
</file>

<file path=docProps/thumbnail.jpeg>
</file>